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71" r:id="rId7"/>
    <p:sldId id="262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203EF8-F7CF-4041-99CA-F846740F1E3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C5A0F2-0953-4D97-BF9A-589E263144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3353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dirty="0" smtClean="0"/>
              <a:t>3-4 The Polygon Angle-Sum Theorem</a:t>
            </a:r>
            <a:br>
              <a:rPr lang="en-US" sz="3300" dirty="0" smtClean="0"/>
            </a:br>
            <a:r>
              <a:rPr lang="en-US" sz="3300" dirty="0" smtClean="0"/>
              <a:t>M11.B.2    2.3.11.B</a:t>
            </a:r>
            <a:br>
              <a:rPr lang="en-US" sz="3300" dirty="0" smtClean="0"/>
            </a:br>
            <a:r>
              <a:rPr lang="en-US" sz="3300" dirty="0" smtClean="0"/>
              <a:t>Objectives:</a:t>
            </a:r>
            <a:br>
              <a:rPr lang="en-US" sz="3300" dirty="0" smtClean="0"/>
            </a:br>
            <a:r>
              <a:rPr lang="en-US" sz="3300" dirty="0" smtClean="0"/>
              <a:t>1)To classify polygons</a:t>
            </a:r>
            <a:br>
              <a:rPr lang="en-US" sz="3300" dirty="0" smtClean="0"/>
            </a:br>
            <a:r>
              <a:rPr lang="en-US" sz="3300" dirty="0" smtClean="0"/>
              <a:t>2) To find the sum of the measures of the interior and exterior angles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m&lt;A in </a:t>
            </a:r>
            <a:r>
              <a:rPr lang="en-US" dirty="0" smtClean="0"/>
              <a:t> pentagon ABCDE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Example: Use the Polygon Angle-Sum Theorem</a:t>
            </a:r>
            <a:endParaRPr lang="en-US" sz="2700" dirty="0"/>
          </a:p>
        </p:txBody>
      </p:sp>
      <p:sp>
        <p:nvSpPr>
          <p:cNvPr id="4" name="Flowchart: Card 3"/>
          <p:cNvSpPr/>
          <p:nvPr/>
        </p:nvSpPr>
        <p:spPr>
          <a:xfrm>
            <a:off x="3048000" y="2819400"/>
            <a:ext cx="2971800" cy="190500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sum of the measures of the exterior angles of a polygon, one at each vertex, is 360.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Polygon Exterior Angle-Sum Theorem</a:t>
            </a:r>
            <a:endParaRPr lang="en-US" sz="3300" dirty="0"/>
          </a:p>
        </p:txBody>
      </p:sp>
      <p:sp>
        <p:nvSpPr>
          <p:cNvPr id="4" name="Isosceles Triangle 3"/>
          <p:cNvSpPr/>
          <p:nvPr/>
        </p:nvSpPr>
        <p:spPr>
          <a:xfrm>
            <a:off x="381000" y="3657600"/>
            <a:ext cx="1295400" cy="1752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164541" y="3657600"/>
            <a:ext cx="1371599" cy="146124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ecagon 5"/>
          <p:cNvSpPr/>
          <p:nvPr/>
        </p:nvSpPr>
        <p:spPr>
          <a:xfrm>
            <a:off x="6477000" y="3657600"/>
            <a:ext cx="1447800" cy="1461246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Equilateral Polygon </a:t>
            </a:r>
            <a:r>
              <a:rPr lang="en-US" dirty="0" smtClean="0"/>
              <a:t>– all sides congruent.</a:t>
            </a:r>
          </a:p>
          <a:p>
            <a:r>
              <a:rPr lang="en-US" u="sng" dirty="0" smtClean="0"/>
              <a:t>Equiangular Polygon</a:t>
            </a:r>
            <a:r>
              <a:rPr lang="en-US" dirty="0" smtClean="0"/>
              <a:t> – all angles congruent</a:t>
            </a:r>
          </a:p>
          <a:p>
            <a:r>
              <a:rPr lang="en-US" u="sng" dirty="0" smtClean="0"/>
              <a:t>Regular Polygon </a:t>
            </a:r>
            <a:r>
              <a:rPr lang="en-US" dirty="0" smtClean="0"/>
              <a:t>– both equilateral and equiangular.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measure of an interior angle and an exterior angle of each REGULAR polygon.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Exterior Measures</a:t>
            </a:r>
            <a:endParaRPr lang="en-US" dirty="0"/>
          </a:p>
        </p:txBody>
      </p:sp>
      <p:sp>
        <p:nvSpPr>
          <p:cNvPr id="4" name="Octagon 3"/>
          <p:cNvSpPr/>
          <p:nvPr/>
        </p:nvSpPr>
        <p:spPr>
          <a:xfrm>
            <a:off x="1752600" y="3048000"/>
            <a:ext cx="3124200" cy="27432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Polygon</a:t>
            </a:r>
            <a:r>
              <a:rPr lang="en-US" dirty="0" smtClean="0"/>
              <a:t> is a </a:t>
            </a:r>
            <a:r>
              <a:rPr lang="en-US" u="sng" dirty="0" smtClean="0"/>
              <a:t>closed</a:t>
            </a:r>
            <a:r>
              <a:rPr lang="en-US" dirty="0" smtClean="0"/>
              <a:t> plane figure with at least three </a:t>
            </a:r>
            <a:r>
              <a:rPr lang="en-US" u="sng" dirty="0" smtClean="0"/>
              <a:t>sides</a:t>
            </a:r>
            <a:r>
              <a:rPr lang="en-US" dirty="0" smtClean="0"/>
              <a:t>. The sides intersect only at their endpoints, and no adjacent sides are collinear.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A.                       B.                         C.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vertices</a:t>
            </a:r>
          </a:p>
          <a:p>
            <a:r>
              <a:rPr lang="en-US" dirty="0" smtClean="0"/>
              <a:t>Identify the sides</a:t>
            </a:r>
          </a:p>
          <a:p>
            <a:r>
              <a:rPr lang="en-US" dirty="0" smtClean="0"/>
              <a:t>Identify the angle</a:t>
            </a:r>
          </a:p>
          <a:p>
            <a:endParaRPr lang="en-US" dirty="0"/>
          </a:p>
          <a:p>
            <a:r>
              <a:rPr lang="en-US" dirty="0" smtClean="0"/>
              <a:t>To name a polygon, start</a:t>
            </a:r>
          </a:p>
          <a:p>
            <a:pPr marL="109728" indent="0">
              <a:buNone/>
            </a:pPr>
            <a:r>
              <a:rPr lang="en-US" dirty="0"/>
              <a:t>w</a:t>
            </a:r>
            <a:r>
              <a:rPr lang="en-US" dirty="0" smtClean="0"/>
              <a:t>ith any vertex and list the</a:t>
            </a:r>
          </a:p>
          <a:p>
            <a:pPr marL="109728" indent="0">
              <a:buNone/>
            </a:pPr>
            <a:r>
              <a:rPr lang="en-US" dirty="0" smtClean="0"/>
              <a:t>vertices consecutively.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Naming a Polygon</a:t>
            </a:r>
            <a:endParaRPr lang="en-US" dirty="0"/>
          </a:p>
        </p:txBody>
      </p:sp>
      <p:sp>
        <p:nvSpPr>
          <p:cNvPr id="4" name="Hexagon 3"/>
          <p:cNvSpPr/>
          <p:nvPr/>
        </p:nvSpPr>
        <p:spPr>
          <a:xfrm>
            <a:off x="5410200" y="2667000"/>
            <a:ext cx="2819400" cy="2362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the blue table from page 144 into your notebooks.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a Polygon - Sides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convex polygon</a:t>
            </a:r>
            <a:r>
              <a:rPr lang="en-US" dirty="0" smtClean="0"/>
              <a:t> has no diagonal with points outside the polygon.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a Polygon - Shape</a:t>
            </a:r>
            <a:endParaRPr lang="en-US" dirty="0"/>
          </a:p>
        </p:txBody>
      </p:sp>
      <p:sp>
        <p:nvSpPr>
          <p:cNvPr id="4" name="Regular Pentagon 3"/>
          <p:cNvSpPr/>
          <p:nvPr/>
        </p:nvSpPr>
        <p:spPr>
          <a:xfrm>
            <a:off x="3733800" y="3048000"/>
            <a:ext cx="2362200" cy="23622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concave polygon</a:t>
            </a:r>
            <a:r>
              <a:rPr lang="en-US" dirty="0" smtClean="0"/>
              <a:t> has at least one diagonal with points outside the polygon.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a Polygon - Shape</a:t>
            </a:r>
            <a:endParaRPr lang="en-US" dirty="0"/>
          </a:p>
        </p:txBody>
      </p:sp>
      <p:sp>
        <p:nvSpPr>
          <p:cNvPr id="4" name="Cross 3"/>
          <p:cNvSpPr/>
          <p:nvPr/>
        </p:nvSpPr>
        <p:spPr>
          <a:xfrm>
            <a:off x="3429000" y="3048000"/>
            <a:ext cx="2209800" cy="19050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 each polygon by its sides. Identify each as either convex or concave.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Classify the Polygon</a:t>
            </a:r>
            <a:endParaRPr lang="en-US" dirty="0"/>
          </a:p>
        </p:txBody>
      </p:sp>
      <p:sp>
        <p:nvSpPr>
          <p:cNvPr id="4" name="Octagon 3"/>
          <p:cNvSpPr/>
          <p:nvPr/>
        </p:nvSpPr>
        <p:spPr>
          <a:xfrm>
            <a:off x="5943600" y="3048000"/>
            <a:ext cx="1905000" cy="19050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-Shape 4"/>
          <p:cNvSpPr/>
          <p:nvPr/>
        </p:nvSpPr>
        <p:spPr>
          <a:xfrm>
            <a:off x="1143000" y="3505200"/>
            <a:ext cx="1905000" cy="20574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sum of the measures of the angles of an n-</a:t>
            </a:r>
            <a:r>
              <a:rPr lang="en-US" dirty="0" err="1" smtClean="0"/>
              <a:t>gon</a:t>
            </a:r>
            <a:r>
              <a:rPr lang="en-US" dirty="0" smtClean="0"/>
              <a:t> is:</a:t>
            </a:r>
          </a:p>
          <a:p>
            <a:r>
              <a:rPr lang="en-US" dirty="0" smtClean="0"/>
              <a:t>Sum = (n-2)180</a:t>
            </a:r>
          </a:p>
          <a:p>
            <a:pPr>
              <a:buNone/>
            </a:pPr>
            <a:r>
              <a:rPr lang="en-US" dirty="0" smtClean="0"/>
              <a:t>		n = number of sides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PROOF - Triangle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Polygon Angle-Sum Theorem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1981200" y="4495800"/>
            <a:ext cx="1524000" cy="1600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B.  The sum of a decagon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Example: Find the Polygon Angle Sum</a:t>
            </a:r>
            <a:endParaRPr lang="en-US" sz="3300" dirty="0"/>
          </a:p>
        </p:txBody>
      </p:sp>
      <p:sp>
        <p:nvSpPr>
          <p:cNvPr id="4" name="Parallelogram 3"/>
          <p:cNvSpPr/>
          <p:nvPr/>
        </p:nvSpPr>
        <p:spPr>
          <a:xfrm>
            <a:off x="1447800" y="1981200"/>
            <a:ext cx="2438400" cy="1524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</TotalTime>
  <Words>257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3-4 The Polygon Angle-Sum Theorem M11.B.2    2.3.11.B Objectives: 1)To classify polygons 2) To find the sum of the measures of the interior and exterior angles </vt:lpstr>
      <vt:lpstr>Vocab</vt:lpstr>
      <vt:lpstr>Examples: Naming a Polygon</vt:lpstr>
      <vt:lpstr>Classify a Polygon - Sides</vt:lpstr>
      <vt:lpstr>Classify a Polygon - Shape</vt:lpstr>
      <vt:lpstr>Classify a Polygon - Shape</vt:lpstr>
      <vt:lpstr>Example: Classify the Polygon</vt:lpstr>
      <vt:lpstr>Polygon Angle-Sum Theorem</vt:lpstr>
      <vt:lpstr>Example: Find the Polygon Angle Sum</vt:lpstr>
      <vt:lpstr>Example: Use the Polygon Angle-Sum Theorem</vt:lpstr>
      <vt:lpstr>Polygon Exterior Angle-Sum Theorem</vt:lpstr>
      <vt:lpstr>Vocab</vt:lpstr>
      <vt:lpstr>Example: Exterior Measures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3-4 The Polygon Angle-Sum Theorem M11.B.2    2.3.11.B Objectives: 1)To classify polygons 2) To find the sum of the measures of the interior and exterior angles</dc:title>
  <dc:creator>User</dc:creator>
  <cp:lastModifiedBy>User</cp:lastModifiedBy>
  <cp:revision>14</cp:revision>
  <dcterms:created xsi:type="dcterms:W3CDTF">2011-02-22T12:32:11Z</dcterms:created>
  <dcterms:modified xsi:type="dcterms:W3CDTF">2014-03-05T17:03:58Z</dcterms:modified>
</cp:coreProperties>
</file>